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950" y="3186112"/>
            <a:ext cx="6134100" cy="48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772816"/>
            <a:ext cx="11268075" cy="4191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5640" y="4725144"/>
            <a:ext cx="864096" cy="1008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182022" y="3459052"/>
            <a:ext cx="864096" cy="1008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618936" y="4797152"/>
            <a:ext cx="864096" cy="1008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226672" y="4797152"/>
            <a:ext cx="864096" cy="1008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864554" y="3459052"/>
            <a:ext cx="864096" cy="1008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438248" y="3459052"/>
            <a:ext cx="864096" cy="1008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92510"/>
            <a:ext cx="11610975" cy="5276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63968" y="2030704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11037" y="2030704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446290" y="3467618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160" y="4932893"/>
            <a:ext cx="568891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55160" y="5405166"/>
            <a:ext cx="568891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55160" y="6289423"/>
            <a:ext cx="568891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228850"/>
            <a:ext cx="11534775" cy="2400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75736" y="3350389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260835"/>
            <a:ext cx="720080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72816"/>
            <a:ext cx="11620500" cy="3895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77624" y="5217480"/>
            <a:ext cx="172819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656208" y="5217480"/>
            <a:ext cx="165618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2026-01-16T01:08:34Z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